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6048375" cy="6732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20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3628" y="1101838"/>
            <a:ext cx="5141119" cy="2343938"/>
          </a:xfrm>
        </p:spPr>
        <p:txBody>
          <a:bodyPr anchor="b"/>
          <a:lstStyle>
            <a:lvl1pPr algn="ctr">
              <a:defRPr sz="3969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6047" y="3536168"/>
            <a:ext cx="4536281" cy="1625483"/>
          </a:xfrm>
        </p:spPr>
        <p:txBody>
          <a:bodyPr/>
          <a:lstStyle>
            <a:lvl1pPr marL="0" indent="0" algn="ctr">
              <a:buNone/>
              <a:defRPr sz="1588"/>
            </a:lvl1pPr>
            <a:lvl2pPr marL="302438" indent="0" algn="ctr">
              <a:buNone/>
              <a:defRPr sz="1323"/>
            </a:lvl2pPr>
            <a:lvl3pPr marL="604876" indent="0" algn="ctr">
              <a:buNone/>
              <a:defRPr sz="1191"/>
            </a:lvl3pPr>
            <a:lvl4pPr marL="907313" indent="0" algn="ctr">
              <a:buNone/>
              <a:defRPr sz="1058"/>
            </a:lvl4pPr>
            <a:lvl5pPr marL="1209751" indent="0" algn="ctr">
              <a:buNone/>
              <a:defRPr sz="1058"/>
            </a:lvl5pPr>
            <a:lvl6pPr marL="1512189" indent="0" algn="ctr">
              <a:buNone/>
              <a:defRPr sz="1058"/>
            </a:lvl6pPr>
            <a:lvl7pPr marL="1814627" indent="0" algn="ctr">
              <a:buNone/>
              <a:defRPr sz="1058"/>
            </a:lvl7pPr>
            <a:lvl8pPr marL="2117065" indent="0" algn="ctr">
              <a:buNone/>
              <a:defRPr sz="1058"/>
            </a:lvl8pPr>
            <a:lvl9pPr marL="2419502" indent="0" algn="ctr">
              <a:buNone/>
              <a:defRPr sz="1058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BE50E-4431-4B86-B0AE-099734FACC8D}" type="datetimeFigureOut">
              <a:rPr lang="th-TH" smtClean="0"/>
              <a:t>31/07/64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23DF0-2C50-493D-A8FD-B5B0924092D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83745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BE50E-4431-4B86-B0AE-099734FACC8D}" type="datetimeFigureOut">
              <a:rPr lang="th-TH" smtClean="0"/>
              <a:t>31/07/64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23DF0-2C50-493D-A8FD-B5B0924092D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08261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328369" y="358448"/>
            <a:ext cx="1304181" cy="5705557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5826" y="358448"/>
            <a:ext cx="3836938" cy="5705557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BE50E-4431-4B86-B0AE-099734FACC8D}" type="datetimeFigureOut">
              <a:rPr lang="th-TH" smtClean="0"/>
              <a:t>31/07/64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23DF0-2C50-493D-A8FD-B5B0924092D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36154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BE50E-4431-4B86-B0AE-099734FACC8D}" type="datetimeFigureOut">
              <a:rPr lang="th-TH" smtClean="0"/>
              <a:t>31/07/64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23DF0-2C50-493D-A8FD-B5B0924092D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2820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676" y="1678474"/>
            <a:ext cx="5216723" cy="2800569"/>
          </a:xfrm>
        </p:spPr>
        <p:txBody>
          <a:bodyPr anchor="b"/>
          <a:lstStyle>
            <a:lvl1pPr>
              <a:defRPr sz="3969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2676" y="4505537"/>
            <a:ext cx="5216723" cy="1472753"/>
          </a:xfrm>
        </p:spPr>
        <p:txBody>
          <a:bodyPr/>
          <a:lstStyle>
            <a:lvl1pPr marL="0" indent="0">
              <a:buNone/>
              <a:defRPr sz="1588">
                <a:solidFill>
                  <a:schemeClr val="tx1"/>
                </a:solidFill>
              </a:defRPr>
            </a:lvl1pPr>
            <a:lvl2pPr marL="3024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2pPr>
            <a:lvl3pPr marL="604876" indent="0">
              <a:buNone/>
              <a:defRPr sz="1191">
                <a:solidFill>
                  <a:schemeClr val="tx1">
                    <a:tint val="75000"/>
                  </a:schemeClr>
                </a:solidFill>
              </a:defRPr>
            </a:lvl3pPr>
            <a:lvl4pPr marL="907313" indent="0">
              <a:buNone/>
              <a:defRPr sz="1058">
                <a:solidFill>
                  <a:schemeClr val="tx1">
                    <a:tint val="75000"/>
                  </a:schemeClr>
                </a:solidFill>
              </a:defRPr>
            </a:lvl4pPr>
            <a:lvl5pPr marL="1209751" indent="0">
              <a:buNone/>
              <a:defRPr sz="1058">
                <a:solidFill>
                  <a:schemeClr val="tx1">
                    <a:tint val="75000"/>
                  </a:schemeClr>
                </a:solidFill>
              </a:defRPr>
            </a:lvl5pPr>
            <a:lvl6pPr marL="1512189" indent="0">
              <a:buNone/>
              <a:defRPr sz="1058">
                <a:solidFill>
                  <a:schemeClr val="tx1">
                    <a:tint val="75000"/>
                  </a:schemeClr>
                </a:solidFill>
              </a:defRPr>
            </a:lvl6pPr>
            <a:lvl7pPr marL="1814627" indent="0">
              <a:buNone/>
              <a:defRPr sz="1058">
                <a:solidFill>
                  <a:schemeClr val="tx1">
                    <a:tint val="75000"/>
                  </a:schemeClr>
                </a:solidFill>
              </a:defRPr>
            </a:lvl7pPr>
            <a:lvl8pPr marL="2117065" indent="0">
              <a:buNone/>
              <a:defRPr sz="1058">
                <a:solidFill>
                  <a:schemeClr val="tx1">
                    <a:tint val="75000"/>
                  </a:schemeClr>
                </a:solidFill>
              </a:defRPr>
            </a:lvl8pPr>
            <a:lvl9pPr marL="2419502" indent="0">
              <a:buNone/>
              <a:defRPr sz="10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BE50E-4431-4B86-B0AE-099734FACC8D}" type="datetimeFigureOut">
              <a:rPr lang="th-TH" smtClean="0"/>
              <a:t>31/07/64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23DF0-2C50-493D-A8FD-B5B0924092D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31829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5826" y="1792240"/>
            <a:ext cx="2570559" cy="4271765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61990" y="1792240"/>
            <a:ext cx="2570559" cy="4271765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BE50E-4431-4B86-B0AE-099734FACC8D}" type="datetimeFigureOut">
              <a:rPr lang="th-TH" smtClean="0"/>
              <a:t>31/07/64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23DF0-2C50-493D-A8FD-B5B0924092D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68947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614" y="358450"/>
            <a:ext cx="5216723" cy="1301322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614" y="1650420"/>
            <a:ext cx="2558746" cy="808845"/>
          </a:xfrm>
        </p:spPr>
        <p:txBody>
          <a:bodyPr anchor="b"/>
          <a:lstStyle>
            <a:lvl1pPr marL="0" indent="0">
              <a:buNone/>
              <a:defRPr sz="1588" b="1"/>
            </a:lvl1pPr>
            <a:lvl2pPr marL="302438" indent="0">
              <a:buNone/>
              <a:defRPr sz="1323" b="1"/>
            </a:lvl2pPr>
            <a:lvl3pPr marL="604876" indent="0">
              <a:buNone/>
              <a:defRPr sz="1191" b="1"/>
            </a:lvl3pPr>
            <a:lvl4pPr marL="907313" indent="0">
              <a:buNone/>
              <a:defRPr sz="1058" b="1"/>
            </a:lvl4pPr>
            <a:lvl5pPr marL="1209751" indent="0">
              <a:buNone/>
              <a:defRPr sz="1058" b="1"/>
            </a:lvl5pPr>
            <a:lvl6pPr marL="1512189" indent="0">
              <a:buNone/>
              <a:defRPr sz="1058" b="1"/>
            </a:lvl6pPr>
            <a:lvl7pPr marL="1814627" indent="0">
              <a:buNone/>
              <a:defRPr sz="1058" b="1"/>
            </a:lvl7pPr>
            <a:lvl8pPr marL="2117065" indent="0">
              <a:buNone/>
              <a:defRPr sz="1058" b="1"/>
            </a:lvl8pPr>
            <a:lvl9pPr marL="2419502" indent="0">
              <a:buNone/>
              <a:defRPr sz="1058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6614" y="2459265"/>
            <a:ext cx="2558746" cy="361720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61990" y="1650420"/>
            <a:ext cx="2571347" cy="808845"/>
          </a:xfrm>
        </p:spPr>
        <p:txBody>
          <a:bodyPr anchor="b"/>
          <a:lstStyle>
            <a:lvl1pPr marL="0" indent="0">
              <a:buNone/>
              <a:defRPr sz="1588" b="1"/>
            </a:lvl1pPr>
            <a:lvl2pPr marL="302438" indent="0">
              <a:buNone/>
              <a:defRPr sz="1323" b="1"/>
            </a:lvl2pPr>
            <a:lvl3pPr marL="604876" indent="0">
              <a:buNone/>
              <a:defRPr sz="1191" b="1"/>
            </a:lvl3pPr>
            <a:lvl4pPr marL="907313" indent="0">
              <a:buNone/>
              <a:defRPr sz="1058" b="1"/>
            </a:lvl4pPr>
            <a:lvl5pPr marL="1209751" indent="0">
              <a:buNone/>
              <a:defRPr sz="1058" b="1"/>
            </a:lvl5pPr>
            <a:lvl6pPr marL="1512189" indent="0">
              <a:buNone/>
              <a:defRPr sz="1058" b="1"/>
            </a:lvl6pPr>
            <a:lvl7pPr marL="1814627" indent="0">
              <a:buNone/>
              <a:defRPr sz="1058" b="1"/>
            </a:lvl7pPr>
            <a:lvl8pPr marL="2117065" indent="0">
              <a:buNone/>
              <a:defRPr sz="1058" b="1"/>
            </a:lvl8pPr>
            <a:lvl9pPr marL="2419502" indent="0">
              <a:buNone/>
              <a:defRPr sz="1058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61990" y="2459265"/>
            <a:ext cx="2571347" cy="361720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BE50E-4431-4B86-B0AE-099734FACC8D}" type="datetimeFigureOut">
              <a:rPr lang="th-TH" smtClean="0"/>
              <a:t>31/07/64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23DF0-2C50-493D-A8FD-B5B0924092D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63406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BE50E-4431-4B86-B0AE-099734FACC8D}" type="datetimeFigureOut">
              <a:rPr lang="th-TH" smtClean="0"/>
              <a:t>31/07/64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23DF0-2C50-493D-A8FD-B5B0924092D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68241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BE50E-4431-4B86-B0AE-099734FACC8D}" type="datetimeFigureOut">
              <a:rPr lang="th-TH" smtClean="0"/>
              <a:t>31/07/64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23DF0-2C50-493D-A8FD-B5B0924092D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50003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614" y="448839"/>
            <a:ext cx="1950758" cy="1570937"/>
          </a:xfrm>
        </p:spPr>
        <p:txBody>
          <a:bodyPr anchor="b"/>
          <a:lstStyle>
            <a:lvl1pPr>
              <a:defRPr sz="2117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1347" y="969370"/>
            <a:ext cx="3061990" cy="4784501"/>
          </a:xfrm>
        </p:spPr>
        <p:txBody>
          <a:bodyPr/>
          <a:lstStyle>
            <a:lvl1pPr>
              <a:defRPr sz="2117"/>
            </a:lvl1pPr>
            <a:lvl2pPr>
              <a:defRPr sz="1852"/>
            </a:lvl2pPr>
            <a:lvl3pPr>
              <a:defRPr sz="1588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614" y="2019776"/>
            <a:ext cx="1950758" cy="3741886"/>
          </a:xfrm>
        </p:spPr>
        <p:txBody>
          <a:bodyPr/>
          <a:lstStyle>
            <a:lvl1pPr marL="0" indent="0">
              <a:buNone/>
              <a:defRPr sz="1058"/>
            </a:lvl1pPr>
            <a:lvl2pPr marL="302438" indent="0">
              <a:buNone/>
              <a:defRPr sz="926"/>
            </a:lvl2pPr>
            <a:lvl3pPr marL="604876" indent="0">
              <a:buNone/>
              <a:defRPr sz="794"/>
            </a:lvl3pPr>
            <a:lvl4pPr marL="907313" indent="0">
              <a:buNone/>
              <a:defRPr sz="662"/>
            </a:lvl4pPr>
            <a:lvl5pPr marL="1209751" indent="0">
              <a:buNone/>
              <a:defRPr sz="662"/>
            </a:lvl5pPr>
            <a:lvl6pPr marL="1512189" indent="0">
              <a:buNone/>
              <a:defRPr sz="662"/>
            </a:lvl6pPr>
            <a:lvl7pPr marL="1814627" indent="0">
              <a:buNone/>
              <a:defRPr sz="662"/>
            </a:lvl7pPr>
            <a:lvl8pPr marL="2117065" indent="0">
              <a:buNone/>
              <a:defRPr sz="662"/>
            </a:lvl8pPr>
            <a:lvl9pPr marL="2419502" indent="0">
              <a:buNone/>
              <a:defRPr sz="662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BE50E-4431-4B86-B0AE-099734FACC8D}" type="datetimeFigureOut">
              <a:rPr lang="th-TH" smtClean="0"/>
              <a:t>31/07/64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23DF0-2C50-493D-A8FD-B5B0924092D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97181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614" y="448839"/>
            <a:ext cx="1950758" cy="1570937"/>
          </a:xfrm>
        </p:spPr>
        <p:txBody>
          <a:bodyPr anchor="b"/>
          <a:lstStyle>
            <a:lvl1pPr>
              <a:defRPr sz="2117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71347" y="969370"/>
            <a:ext cx="3061990" cy="4784501"/>
          </a:xfrm>
        </p:spPr>
        <p:txBody>
          <a:bodyPr anchor="t"/>
          <a:lstStyle>
            <a:lvl1pPr marL="0" indent="0">
              <a:buNone/>
              <a:defRPr sz="2117"/>
            </a:lvl1pPr>
            <a:lvl2pPr marL="302438" indent="0">
              <a:buNone/>
              <a:defRPr sz="1852"/>
            </a:lvl2pPr>
            <a:lvl3pPr marL="604876" indent="0">
              <a:buNone/>
              <a:defRPr sz="1588"/>
            </a:lvl3pPr>
            <a:lvl4pPr marL="907313" indent="0">
              <a:buNone/>
              <a:defRPr sz="1323"/>
            </a:lvl4pPr>
            <a:lvl5pPr marL="1209751" indent="0">
              <a:buNone/>
              <a:defRPr sz="1323"/>
            </a:lvl5pPr>
            <a:lvl6pPr marL="1512189" indent="0">
              <a:buNone/>
              <a:defRPr sz="1323"/>
            </a:lvl6pPr>
            <a:lvl7pPr marL="1814627" indent="0">
              <a:buNone/>
              <a:defRPr sz="1323"/>
            </a:lvl7pPr>
            <a:lvl8pPr marL="2117065" indent="0">
              <a:buNone/>
              <a:defRPr sz="1323"/>
            </a:lvl8pPr>
            <a:lvl9pPr marL="2419502" indent="0">
              <a:buNone/>
              <a:defRPr sz="1323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614" y="2019776"/>
            <a:ext cx="1950758" cy="3741886"/>
          </a:xfrm>
        </p:spPr>
        <p:txBody>
          <a:bodyPr/>
          <a:lstStyle>
            <a:lvl1pPr marL="0" indent="0">
              <a:buNone/>
              <a:defRPr sz="1058"/>
            </a:lvl1pPr>
            <a:lvl2pPr marL="302438" indent="0">
              <a:buNone/>
              <a:defRPr sz="926"/>
            </a:lvl2pPr>
            <a:lvl3pPr marL="604876" indent="0">
              <a:buNone/>
              <a:defRPr sz="794"/>
            </a:lvl3pPr>
            <a:lvl4pPr marL="907313" indent="0">
              <a:buNone/>
              <a:defRPr sz="662"/>
            </a:lvl4pPr>
            <a:lvl5pPr marL="1209751" indent="0">
              <a:buNone/>
              <a:defRPr sz="662"/>
            </a:lvl5pPr>
            <a:lvl6pPr marL="1512189" indent="0">
              <a:buNone/>
              <a:defRPr sz="662"/>
            </a:lvl6pPr>
            <a:lvl7pPr marL="1814627" indent="0">
              <a:buNone/>
              <a:defRPr sz="662"/>
            </a:lvl7pPr>
            <a:lvl8pPr marL="2117065" indent="0">
              <a:buNone/>
              <a:defRPr sz="662"/>
            </a:lvl8pPr>
            <a:lvl9pPr marL="2419502" indent="0">
              <a:buNone/>
              <a:defRPr sz="662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BE50E-4431-4B86-B0AE-099734FACC8D}" type="datetimeFigureOut">
              <a:rPr lang="th-TH" smtClean="0"/>
              <a:t>31/07/64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23DF0-2C50-493D-A8FD-B5B0924092D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9122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5826" y="358450"/>
            <a:ext cx="5216723" cy="13013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5826" y="1792240"/>
            <a:ext cx="5216723" cy="42717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15826" y="6240113"/>
            <a:ext cx="1360884" cy="3584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9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BE50E-4431-4B86-B0AE-099734FACC8D}" type="datetimeFigureOut">
              <a:rPr lang="th-TH" smtClean="0"/>
              <a:t>31/07/64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03524" y="6240113"/>
            <a:ext cx="2041327" cy="3584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9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71665" y="6240113"/>
            <a:ext cx="1360884" cy="3584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9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23DF0-2C50-493D-A8FD-B5B0924092D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32873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04876" rtl="0" eaLnBrk="1" latinLnBrk="0" hangingPunct="1">
        <a:lnSpc>
          <a:spcPct val="90000"/>
        </a:lnSpc>
        <a:spcBef>
          <a:spcPct val="0"/>
        </a:spcBef>
        <a:buNone/>
        <a:defRPr sz="29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1219" indent="-151219" algn="l" defTabSz="604876" rtl="0" eaLnBrk="1" latinLnBrk="0" hangingPunct="1">
        <a:lnSpc>
          <a:spcPct val="90000"/>
        </a:lnSpc>
        <a:spcBef>
          <a:spcPts val="662"/>
        </a:spcBef>
        <a:buFont typeface="Arial" panose="020B0604020202020204" pitchFamily="34" charset="0"/>
        <a:buChar char="•"/>
        <a:defRPr sz="1852" kern="1200">
          <a:solidFill>
            <a:schemeClr val="tx1"/>
          </a:solidFill>
          <a:latin typeface="+mn-lt"/>
          <a:ea typeface="+mn-ea"/>
          <a:cs typeface="+mn-cs"/>
        </a:defRPr>
      </a:lvl1pPr>
      <a:lvl2pPr marL="453657" indent="-151219" algn="l" defTabSz="604876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588" kern="1200">
          <a:solidFill>
            <a:schemeClr val="tx1"/>
          </a:solidFill>
          <a:latin typeface="+mn-lt"/>
          <a:ea typeface="+mn-ea"/>
          <a:cs typeface="+mn-cs"/>
        </a:defRPr>
      </a:lvl2pPr>
      <a:lvl3pPr marL="756095" indent="-151219" algn="l" defTabSz="604876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58532" indent="-151219" algn="l" defTabSz="604876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191" kern="1200">
          <a:solidFill>
            <a:schemeClr val="tx1"/>
          </a:solidFill>
          <a:latin typeface="+mn-lt"/>
          <a:ea typeface="+mn-ea"/>
          <a:cs typeface="+mn-cs"/>
        </a:defRPr>
      </a:lvl4pPr>
      <a:lvl5pPr marL="1360970" indent="-151219" algn="l" defTabSz="604876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191" kern="1200">
          <a:solidFill>
            <a:schemeClr val="tx1"/>
          </a:solidFill>
          <a:latin typeface="+mn-lt"/>
          <a:ea typeface="+mn-ea"/>
          <a:cs typeface="+mn-cs"/>
        </a:defRPr>
      </a:lvl5pPr>
      <a:lvl6pPr marL="1663408" indent="-151219" algn="l" defTabSz="604876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191" kern="1200">
          <a:solidFill>
            <a:schemeClr val="tx1"/>
          </a:solidFill>
          <a:latin typeface="+mn-lt"/>
          <a:ea typeface="+mn-ea"/>
          <a:cs typeface="+mn-cs"/>
        </a:defRPr>
      </a:lvl6pPr>
      <a:lvl7pPr marL="1965846" indent="-151219" algn="l" defTabSz="604876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191" kern="1200">
          <a:solidFill>
            <a:schemeClr val="tx1"/>
          </a:solidFill>
          <a:latin typeface="+mn-lt"/>
          <a:ea typeface="+mn-ea"/>
          <a:cs typeface="+mn-cs"/>
        </a:defRPr>
      </a:lvl7pPr>
      <a:lvl8pPr marL="2268284" indent="-151219" algn="l" defTabSz="604876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191" kern="1200">
          <a:solidFill>
            <a:schemeClr val="tx1"/>
          </a:solidFill>
          <a:latin typeface="+mn-lt"/>
          <a:ea typeface="+mn-ea"/>
          <a:cs typeface="+mn-cs"/>
        </a:defRPr>
      </a:lvl8pPr>
      <a:lvl9pPr marL="2570721" indent="-151219" algn="l" defTabSz="604876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19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4876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1pPr>
      <a:lvl2pPr marL="302438" algn="l" defTabSz="604876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2pPr>
      <a:lvl3pPr marL="604876" algn="l" defTabSz="604876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3pPr>
      <a:lvl4pPr marL="907313" algn="l" defTabSz="604876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4pPr>
      <a:lvl5pPr marL="1209751" algn="l" defTabSz="604876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5pPr>
      <a:lvl6pPr marL="1512189" algn="l" defTabSz="604876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6pPr>
      <a:lvl7pPr marL="1814627" algn="l" defTabSz="604876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7pPr>
      <a:lvl8pPr marL="2117065" algn="l" defTabSz="604876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8pPr>
      <a:lvl9pPr marL="2419502" algn="l" defTabSz="604876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กลุ่ม 5">
            <a:extLst>
              <a:ext uri="{FF2B5EF4-FFF2-40B4-BE49-F238E27FC236}">
                <a16:creationId xmlns:a16="http://schemas.microsoft.com/office/drawing/2014/main" id="{F385B572-01BB-46EF-B471-7D73687165D8}"/>
              </a:ext>
            </a:extLst>
          </p:cNvPr>
          <p:cNvGrpSpPr/>
          <p:nvPr/>
        </p:nvGrpSpPr>
        <p:grpSpPr>
          <a:xfrm>
            <a:off x="183564" y="615416"/>
            <a:ext cx="5500942" cy="5501755"/>
            <a:chOff x="582873" y="712303"/>
            <a:chExt cx="2279598" cy="2098357"/>
          </a:xfrm>
        </p:grpSpPr>
        <p:pic>
          <p:nvPicPr>
            <p:cNvPr id="1026" name="Picture 2" descr="ข้อมูลพื้นฐาน โรงเรียนบ้านปรางค์">
              <a:extLst>
                <a:ext uri="{FF2B5EF4-FFF2-40B4-BE49-F238E27FC236}">
                  <a16:creationId xmlns:a16="http://schemas.microsoft.com/office/drawing/2014/main" id="{15F7C466-6C99-4792-BAE9-2328F22149C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647" b="89671" l="1597" r="89550">
                          <a14:foregroundMark x1="50653" y1="1796" x2="51379" y2="9880"/>
                          <a14:foregroundMark x1="17852" y1="54940" x2="17852" y2="54940"/>
                          <a14:foregroundMark x1="24093" y1="53593" x2="24093" y2="53593"/>
                          <a14:foregroundMark x1="21335" y1="54192" x2="21335" y2="54192"/>
                          <a14:foregroundMark x1="20319" y1="54341" x2="20319" y2="54341"/>
                          <a14:foregroundMark x1="16836" y1="55689" x2="16836" y2="55689"/>
                          <a14:foregroundMark x1="22061" y1="53892" x2="22061" y2="53892"/>
                          <a14:foregroundMark x1="24238" y1="51347" x2="24238" y2="51347"/>
                          <a14:foregroundMark x1="25254" y1="51347" x2="25254" y2="51347"/>
                          <a14:foregroundMark x1="26125" y1="53892" x2="26125" y2="53892"/>
                          <a14:foregroundMark x1="20900" y1="58832" x2="20900" y2="58832"/>
                          <a14:foregroundMark x1="20900" y1="57635" x2="20900" y2="57635"/>
                          <a14:foregroundMark x1="22061" y1="58683" x2="22061" y2="58683"/>
                          <a14:foregroundMark x1="23077" y1="61078" x2="23077" y2="61078"/>
                          <a14:foregroundMark x1="22642" y1="59132" x2="22642" y2="59132"/>
                          <a14:foregroundMark x1="20755" y1="61826" x2="20755" y2="61826"/>
                          <a14:foregroundMark x1="20900" y1="59880" x2="20900" y2="59880"/>
                          <a14:foregroundMark x1="19448" y1="62425" x2="19448" y2="62425"/>
                          <a14:foregroundMark x1="20900" y1="65719" x2="20900" y2="65719"/>
                          <a14:foregroundMark x1="20174" y1="66766" x2="22642" y2="64820"/>
                          <a14:foregroundMark x1="21335" y1="69461" x2="24093" y2="67665"/>
                          <a14:foregroundMark x1="24238" y1="71707" x2="26705" y2="69311"/>
                          <a14:foregroundMark x1="30624" y1="76347" x2="28592" y2="72455"/>
                          <a14:foregroundMark x1="30044" y1="72305" x2="31785" y2="73802"/>
                          <a14:foregroundMark x1="31205" y1="70060" x2="33382" y2="72904"/>
                          <a14:foregroundMark x1="33237" y1="79341" x2="31640" y2="81138"/>
                          <a14:foregroundMark x1="36139" y1="81287" x2="37881" y2="78593"/>
                          <a14:foregroundMark x1="33527" y1="77246" x2="34398" y2="76647"/>
                          <a14:foregroundMark x1="40203" y1="84431" x2="40784" y2="80988"/>
                          <a14:foregroundMark x1="43251" y1="84281" x2="45283" y2="81138"/>
                          <a14:foregroundMark x1="48331" y1="82485" x2="48766" y2="86228"/>
                          <a14:foregroundMark x1="52685" y1="81138" x2="52250" y2="86078"/>
                          <a14:foregroundMark x1="55733" y1="79940" x2="57910" y2="80090"/>
                          <a14:foregroundMark x1="58345" y1="81138" x2="59216" y2="85180"/>
                          <a14:foregroundMark x1="53120" y1="75599" x2="53120" y2="75599"/>
                          <a14:foregroundMark x1="50653" y1="76647" x2="50653" y2="76647"/>
                          <a14:foregroundMark x1="62700" y1="79491" x2="64296" y2="82934"/>
                          <a14:foregroundMark x1="65893" y1="76946" x2="66473" y2="80988"/>
                          <a14:foregroundMark x1="69086" y1="75599" x2="71988" y2="79341"/>
                          <a14:foregroundMark x1="70972" y1="71108" x2="74746" y2="76946"/>
                          <a14:foregroundMark x1="73730" y1="69760" x2="73730" y2="69760"/>
                          <a14:foregroundMark x1="76343" y1="69311" x2="76343" y2="69311"/>
                          <a14:foregroundMark x1="78520" y1="63174" x2="78520" y2="63174"/>
                          <a14:foregroundMark x1="77068" y1="64072" x2="77068" y2="64072"/>
                          <a14:foregroundMark x1="83164" y1="58234" x2="83164" y2="58234"/>
                          <a14:foregroundMark x1="85486" y1="60329" x2="85486" y2="60329"/>
                          <a14:foregroundMark x1="84615" y1="61228" x2="84615" y2="61228"/>
                          <a14:foregroundMark x1="82293" y1="62275" x2="82293" y2="62275"/>
                          <a14:foregroundMark x1="80552" y1="61228" x2="80552" y2="61228"/>
                          <a14:foregroundMark x1="81277" y1="54192" x2="81277" y2="54192"/>
                          <a14:foregroundMark x1="81567" y1="51647" x2="81567" y2="51647"/>
                          <a14:foregroundMark x1="84906" y1="51048" x2="84906" y2="51048"/>
                          <a14:foregroundMark x1="86212" y1="56138" x2="86212" y2="56138"/>
                          <a14:foregroundMark x1="78520" y1="51048" x2="78520" y2="51048"/>
                          <a14:foregroundMark x1="2322" y1="55988" x2="2322" y2="55988"/>
                          <a14:foregroundMark x1="4354" y1="63174" x2="4354" y2="63174"/>
                          <a14:backgroundMark x1="3774" y1="50000" x2="3774" y2="50000"/>
                          <a14:backgroundMark x1="2612" y1="49401" x2="2612" y2="49401"/>
                          <a14:backgroundMark x1="2467" y1="47904" x2="7257" y2="62874"/>
                          <a14:backgroundMark x1="7257" y1="62874" x2="7257" y2="69162"/>
                          <a14:backgroundMark x1="4644" y1="63623" x2="5951" y2="62425"/>
                          <a14:backgroundMark x1="2612" y1="58832" x2="2612" y2="55389"/>
                          <a14:backgroundMark x1="2322" y1="65120" x2="3483" y2="63623"/>
                          <a14:backgroundMark x1="3774" y1="63623" x2="3774" y2="63623"/>
                          <a14:backgroundMark x1="4354" y1="63174" x2="4354" y2="6317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2873" y="712303"/>
              <a:ext cx="2279598" cy="20983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กล่องข้อความ 3">
              <a:extLst>
                <a:ext uri="{FF2B5EF4-FFF2-40B4-BE49-F238E27FC236}">
                  <a16:creationId xmlns:a16="http://schemas.microsoft.com/office/drawing/2014/main" id="{8C701DC3-3140-41D4-925B-DD16EB9B26A0}"/>
                </a:ext>
              </a:extLst>
            </p:cNvPr>
            <p:cNvSpPr txBox="1"/>
            <p:nvPr/>
          </p:nvSpPr>
          <p:spPr>
            <a:xfrm>
              <a:off x="674056" y="821634"/>
              <a:ext cx="2188414" cy="1989025"/>
            </a:xfrm>
            <a:prstGeom prst="rect">
              <a:avLst/>
            </a:prstGeom>
            <a:noFill/>
          </p:spPr>
          <p:txBody>
            <a:bodyPr wrap="square" rtlCol="0">
              <a:prstTxWarp prst="textArchDown">
                <a:avLst>
                  <a:gd name="adj" fmla="val 91044"/>
                </a:avLst>
              </a:prstTxWarp>
              <a:spAutoFit/>
            </a:bodyPr>
            <a:lstStyle/>
            <a:p>
              <a:r>
                <a:rPr lang="th-TH" sz="4920" b="1" dirty="0">
                  <a:cs typeface="+mj-cs"/>
                </a:rPr>
                <a:t>สำนักงานเขตพื้นที่การศึกษาประถมศึกษานครราชสีมา เขต 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43386423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8</Words>
  <Application>Microsoft Office PowerPoint</Application>
  <PresentationFormat>กำหนดเอง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ธีมของ Office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User</dc:creator>
  <cp:lastModifiedBy>User</cp:lastModifiedBy>
  <cp:revision>4</cp:revision>
  <dcterms:created xsi:type="dcterms:W3CDTF">2021-07-31T06:59:03Z</dcterms:created>
  <dcterms:modified xsi:type="dcterms:W3CDTF">2021-07-31T09:19:14Z</dcterms:modified>
</cp:coreProperties>
</file>